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0" r:id="rId2"/>
  </p:sldMasterIdLst>
  <p:sldIdLst>
    <p:sldId id="256" r:id="rId3"/>
    <p:sldId id="283" r:id="rId4"/>
    <p:sldId id="260" r:id="rId5"/>
    <p:sldId id="261" r:id="rId6"/>
    <p:sldId id="262" r:id="rId7"/>
    <p:sldId id="289" r:id="rId8"/>
    <p:sldId id="288" r:id="rId9"/>
    <p:sldId id="265" r:id="rId10"/>
    <p:sldId id="266" r:id="rId11"/>
    <p:sldId id="275" r:id="rId12"/>
    <p:sldId id="287" r:id="rId13"/>
    <p:sldId id="277" r:id="rId14"/>
    <p:sldId id="278" r:id="rId15"/>
    <p:sldId id="279" r:id="rId16"/>
    <p:sldId id="285" r:id="rId17"/>
    <p:sldId id="286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F79180-B640-47E4-818A-140EF8D1C4E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40ECBEB-8E50-4C1B-8222-AA8B23D4736E}">
      <dgm:prSet/>
      <dgm:spPr/>
      <dgm:t>
        <a:bodyPr/>
        <a:lstStyle/>
        <a:p>
          <a:r>
            <a:rPr lang="en-CA"/>
            <a:t>What is an Attitude?</a:t>
          </a:r>
          <a:endParaRPr lang="en-US"/>
        </a:p>
      </dgm:t>
    </dgm:pt>
    <dgm:pt modelId="{392B1DAE-0F9B-40DA-A38B-C7A7B22C5584}" type="parTrans" cxnId="{18F55EC5-3036-457C-A2C5-9090431A5495}">
      <dgm:prSet/>
      <dgm:spPr/>
      <dgm:t>
        <a:bodyPr/>
        <a:lstStyle/>
        <a:p>
          <a:endParaRPr lang="en-US"/>
        </a:p>
      </dgm:t>
    </dgm:pt>
    <dgm:pt modelId="{227C3CF3-7DB0-4649-919B-6A88AC714CE4}" type="sibTrans" cxnId="{18F55EC5-3036-457C-A2C5-9090431A5495}">
      <dgm:prSet/>
      <dgm:spPr/>
      <dgm:t>
        <a:bodyPr/>
        <a:lstStyle/>
        <a:p>
          <a:endParaRPr lang="en-US"/>
        </a:p>
      </dgm:t>
    </dgm:pt>
    <dgm:pt modelId="{7E566715-C195-4A5D-97C1-23AB24F51F43}">
      <dgm:prSet/>
      <dgm:spPr/>
      <dgm:t>
        <a:bodyPr/>
        <a:lstStyle/>
        <a:p>
          <a:r>
            <a:rPr lang="en-CA"/>
            <a:t>Cognitive Consistency</a:t>
          </a:r>
          <a:endParaRPr lang="en-US"/>
        </a:p>
      </dgm:t>
    </dgm:pt>
    <dgm:pt modelId="{47C12695-5294-4C06-8AAF-181DE568C03D}" type="parTrans" cxnId="{D5459BB3-B5F2-4B6C-942A-D40C504F80C2}">
      <dgm:prSet/>
      <dgm:spPr/>
      <dgm:t>
        <a:bodyPr/>
        <a:lstStyle/>
        <a:p>
          <a:endParaRPr lang="en-US"/>
        </a:p>
      </dgm:t>
    </dgm:pt>
    <dgm:pt modelId="{0213B87E-426F-44BE-8E18-22A68F22CA7F}" type="sibTrans" cxnId="{D5459BB3-B5F2-4B6C-942A-D40C504F80C2}">
      <dgm:prSet/>
      <dgm:spPr/>
      <dgm:t>
        <a:bodyPr/>
        <a:lstStyle/>
        <a:p>
          <a:endParaRPr lang="en-US"/>
        </a:p>
      </dgm:t>
    </dgm:pt>
    <dgm:pt modelId="{2C876DF9-A0EF-4679-B2A8-9565DAB81D83}">
      <dgm:prSet/>
      <dgm:spPr/>
      <dgm:t>
        <a:bodyPr/>
        <a:lstStyle/>
        <a:p>
          <a:r>
            <a:rPr lang="en-CA"/>
            <a:t>Relationship between Attitude and Behaviour</a:t>
          </a:r>
          <a:endParaRPr lang="en-US"/>
        </a:p>
      </dgm:t>
    </dgm:pt>
    <dgm:pt modelId="{88629905-0DEB-4F04-8E57-41AFCCC9B3ED}" type="parTrans" cxnId="{2D5D5661-214B-438D-A569-48DD149B6D74}">
      <dgm:prSet/>
      <dgm:spPr/>
      <dgm:t>
        <a:bodyPr/>
        <a:lstStyle/>
        <a:p>
          <a:endParaRPr lang="en-US"/>
        </a:p>
      </dgm:t>
    </dgm:pt>
    <dgm:pt modelId="{88BB13FE-0C5B-4516-B347-D01DEB0719E5}" type="sibTrans" cxnId="{2D5D5661-214B-438D-A569-48DD149B6D74}">
      <dgm:prSet/>
      <dgm:spPr/>
      <dgm:t>
        <a:bodyPr/>
        <a:lstStyle/>
        <a:p>
          <a:endParaRPr lang="en-US"/>
        </a:p>
      </dgm:t>
    </dgm:pt>
    <dgm:pt modelId="{55C70F57-9188-457B-BE63-921FA443B0C1}" type="pres">
      <dgm:prSet presAssocID="{E3F79180-B640-47E4-818A-140EF8D1C4EC}" presName="outerComposite" presStyleCnt="0">
        <dgm:presLayoutVars>
          <dgm:chMax val="5"/>
          <dgm:dir/>
          <dgm:resizeHandles val="exact"/>
        </dgm:presLayoutVars>
      </dgm:prSet>
      <dgm:spPr/>
    </dgm:pt>
    <dgm:pt modelId="{61140EEA-1521-4ABC-AB12-4ED8300FAE4C}" type="pres">
      <dgm:prSet presAssocID="{E3F79180-B640-47E4-818A-140EF8D1C4EC}" presName="dummyMaxCanvas" presStyleCnt="0">
        <dgm:presLayoutVars/>
      </dgm:prSet>
      <dgm:spPr/>
    </dgm:pt>
    <dgm:pt modelId="{8F1910F8-A2A4-4E0D-8E2C-19F2E0F66ACC}" type="pres">
      <dgm:prSet presAssocID="{E3F79180-B640-47E4-818A-140EF8D1C4EC}" presName="ThreeNodes_1" presStyleLbl="node1" presStyleIdx="0" presStyleCnt="3">
        <dgm:presLayoutVars>
          <dgm:bulletEnabled val="1"/>
        </dgm:presLayoutVars>
      </dgm:prSet>
      <dgm:spPr/>
    </dgm:pt>
    <dgm:pt modelId="{0A1117FA-875F-447E-B24F-DBEC31AA0E1D}" type="pres">
      <dgm:prSet presAssocID="{E3F79180-B640-47E4-818A-140EF8D1C4EC}" presName="ThreeNodes_2" presStyleLbl="node1" presStyleIdx="1" presStyleCnt="3">
        <dgm:presLayoutVars>
          <dgm:bulletEnabled val="1"/>
        </dgm:presLayoutVars>
      </dgm:prSet>
      <dgm:spPr/>
    </dgm:pt>
    <dgm:pt modelId="{767859BA-136D-4D01-A516-12460F135C06}" type="pres">
      <dgm:prSet presAssocID="{E3F79180-B640-47E4-818A-140EF8D1C4EC}" presName="ThreeNodes_3" presStyleLbl="node1" presStyleIdx="2" presStyleCnt="3">
        <dgm:presLayoutVars>
          <dgm:bulletEnabled val="1"/>
        </dgm:presLayoutVars>
      </dgm:prSet>
      <dgm:spPr/>
    </dgm:pt>
    <dgm:pt modelId="{D4F31C8B-9ADF-43A5-8A27-B4CD8D049702}" type="pres">
      <dgm:prSet presAssocID="{E3F79180-B640-47E4-818A-140EF8D1C4EC}" presName="ThreeConn_1-2" presStyleLbl="fgAccFollowNode1" presStyleIdx="0" presStyleCnt="2">
        <dgm:presLayoutVars>
          <dgm:bulletEnabled val="1"/>
        </dgm:presLayoutVars>
      </dgm:prSet>
      <dgm:spPr/>
    </dgm:pt>
    <dgm:pt modelId="{D06161AC-E2E2-43C2-89B9-4E4EA957CF13}" type="pres">
      <dgm:prSet presAssocID="{E3F79180-B640-47E4-818A-140EF8D1C4EC}" presName="ThreeConn_2-3" presStyleLbl="fgAccFollowNode1" presStyleIdx="1" presStyleCnt="2">
        <dgm:presLayoutVars>
          <dgm:bulletEnabled val="1"/>
        </dgm:presLayoutVars>
      </dgm:prSet>
      <dgm:spPr/>
    </dgm:pt>
    <dgm:pt modelId="{337332D2-0937-452E-89FD-A0A42E82C2FA}" type="pres">
      <dgm:prSet presAssocID="{E3F79180-B640-47E4-818A-140EF8D1C4EC}" presName="ThreeNodes_1_text" presStyleLbl="node1" presStyleIdx="2" presStyleCnt="3">
        <dgm:presLayoutVars>
          <dgm:bulletEnabled val="1"/>
        </dgm:presLayoutVars>
      </dgm:prSet>
      <dgm:spPr/>
    </dgm:pt>
    <dgm:pt modelId="{C6BEE130-5D57-487B-BEE8-7B2C0E3DFE37}" type="pres">
      <dgm:prSet presAssocID="{E3F79180-B640-47E4-818A-140EF8D1C4EC}" presName="ThreeNodes_2_text" presStyleLbl="node1" presStyleIdx="2" presStyleCnt="3">
        <dgm:presLayoutVars>
          <dgm:bulletEnabled val="1"/>
        </dgm:presLayoutVars>
      </dgm:prSet>
      <dgm:spPr/>
    </dgm:pt>
    <dgm:pt modelId="{FD929CC9-C918-4A93-B7AF-A503D109C176}" type="pres">
      <dgm:prSet presAssocID="{E3F79180-B640-47E4-818A-140EF8D1C4E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86DCA02-49C5-4ADA-ACAA-0AEE44045CC0}" type="presOf" srcId="{640ECBEB-8E50-4C1B-8222-AA8B23D4736E}" destId="{8F1910F8-A2A4-4E0D-8E2C-19F2E0F66ACC}" srcOrd="0" destOrd="0" presId="urn:microsoft.com/office/officeart/2005/8/layout/vProcess5"/>
    <dgm:cxn modelId="{920BFF38-E387-4E6C-AA86-1910D7CDE9B0}" type="presOf" srcId="{227C3CF3-7DB0-4649-919B-6A88AC714CE4}" destId="{D4F31C8B-9ADF-43A5-8A27-B4CD8D049702}" srcOrd="0" destOrd="0" presId="urn:microsoft.com/office/officeart/2005/8/layout/vProcess5"/>
    <dgm:cxn modelId="{246C1661-B4A1-48C3-A1FB-B2D2AFE6A4D0}" type="presOf" srcId="{7E566715-C195-4A5D-97C1-23AB24F51F43}" destId="{0A1117FA-875F-447E-B24F-DBEC31AA0E1D}" srcOrd="0" destOrd="0" presId="urn:microsoft.com/office/officeart/2005/8/layout/vProcess5"/>
    <dgm:cxn modelId="{2D5D5661-214B-438D-A569-48DD149B6D74}" srcId="{E3F79180-B640-47E4-818A-140EF8D1C4EC}" destId="{2C876DF9-A0EF-4679-B2A8-9565DAB81D83}" srcOrd="2" destOrd="0" parTransId="{88629905-0DEB-4F04-8E57-41AFCCC9B3ED}" sibTransId="{88BB13FE-0C5B-4516-B347-D01DEB0719E5}"/>
    <dgm:cxn modelId="{3B076468-B811-4EE7-9D67-D57E978B31C3}" type="presOf" srcId="{2C876DF9-A0EF-4679-B2A8-9565DAB81D83}" destId="{767859BA-136D-4D01-A516-12460F135C06}" srcOrd="0" destOrd="0" presId="urn:microsoft.com/office/officeart/2005/8/layout/vProcess5"/>
    <dgm:cxn modelId="{CFABFF76-F362-4ADD-9C97-D18E91445BD4}" type="presOf" srcId="{7E566715-C195-4A5D-97C1-23AB24F51F43}" destId="{C6BEE130-5D57-487B-BEE8-7B2C0E3DFE37}" srcOrd="1" destOrd="0" presId="urn:microsoft.com/office/officeart/2005/8/layout/vProcess5"/>
    <dgm:cxn modelId="{A1A88E78-9ECC-4988-A3A1-C17DAD6B4802}" type="presOf" srcId="{2C876DF9-A0EF-4679-B2A8-9565DAB81D83}" destId="{FD929CC9-C918-4A93-B7AF-A503D109C176}" srcOrd="1" destOrd="0" presId="urn:microsoft.com/office/officeart/2005/8/layout/vProcess5"/>
    <dgm:cxn modelId="{D6912D9D-5974-4713-B856-4A4702D5EBA4}" type="presOf" srcId="{640ECBEB-8E50-4C1B-8222-AA8B23D4736E}" destId="{337332D2-0937-452E-89FD-A0A42E82C2FA}" srcOrd="1" destOrd="0" presId="urn:microsoft.com/office/officeart/2005/8/layout/vProcess5"/>
    <dgm:cxn modelId="{12E1DDB1-DB2D-4891-A7BC-C9790D19C6D1}" type="presOf" srcId="{0213B87E-426F-44BE-8E18-22A68F22CA7F}" destId="{D06161AC-E2E2-43C2-89B9-4E4EA957CF13}" srcOrd="0" destOrd="0" presId="urn:microsoft.com/office/officeart/2005/8/layout/vProcess5"/>
    <dgm:cxn modelId="{D5459BB3-B5F2-4B6C-942A-D40C504F80C2}" srcId="{E3F79180-B640-47E4-818A-140EF8D1C4EC}" destId="{7E566715-C195-4A5D-97C1-23AB24F51F43}" srcOrd="1" destOrd="0" parTransId="{47C12695-5294-4C06-8AAF-181DE568C03D}" sibTransId="{0213B87E-426F-44BE-8E18-22A68F22CA7F}"/>
    <dgm:cxn modelId="{18F55EC5-3036-457C-A2C5-9090431A5495}" srcId="{E3F79180-B640-47E4-818A-140EF8D1C4EC}" destId="{640ECBEB-8E50-4C1B-8222-AA8B23D4736E}" srcOrd="0" destOrd="0" parTransId="{392B1DAE-0F9B-40DA-A38B-C7A7B22C5584}" sibTransId="{227C3CF3-7DB0-4649-919B-6A88AC714CE4}"/>
    <dgm:cxn modelId="{BA3A2BEE-CA30-48CB-B9ED-2A8D8CB2F9F8}" type="presOf" srcId="{E3F79180-B640-47E4-818A-140EF8D1C4EC}" destId="{55C70F57-9188-457B-BE63-921FA443B0C1}" srcOrd="0" destOrd="0" presId="urn:microsoft.com/office/officeart/2005/8/layout/vProcess5"/>
    <dgm:cxn modelId="{EE975F65-00D8-40F8-9054-375A698CBF78}" type="presParOf" srcId="{55C70F57-9188-457B-BE63-921FA443B0C1}" destId="{61140EEA-1521-4ABC-AB12-4ED8300FAE4C}" srcOrd="0" destOrd="0" presId="urn:microsoft.com/office/officeart/2005/8/layout/vProcess5"/>
    <dgm:cxn modelId="{8910BBD7-A41B-41AB-9D1E-F9035DE4EC63}" type="presParOf" srcId="{55C70F57-9188-457B-BE63-921FA443B0C1}" destId="{8F1910F8-A2A4-4E0D-8E2C-19F2E0F66ACC}" srcOrd="1" destOrd="0" presId="urn:microsoft.com/office/officeart/2005/8/layout/vProcess5"/>
    <dgm:cxn modelId="{754574FA-77FB-4B3E-A272-1787EBEDB8CE}" type="presParOf" srcId="{55C70F57-9188-457B-BE63-921FA443B0C1}" destId="{0A1117FA-875F-447E-B24F-DBEC31AA0E1D}" srcOrd="2" destOrd="0" presId="urn:microsoft.com/office/officeart/2005/8/layout/vProcess5"/>
    <dgm:cxn modelId="{8703790B-B174-4924-ACD7-1534BE0604B1}" type="presParOf" srcId="{55C70F57-9188-457B-BE63-921FA443B0C1}" destId="{767859BA-136D-4D01-A516-12460F135C06}" srcOrd="3" destOrd="0" presId="urn:microsoft.com/office/officeart/2005/8/layout/vProcess5"/>
    <dgm:cxn modelId="{8196F92A-AA37-407F-BD13-5D41AF1C9780}" type="presParOf" srcId="{55C70F57-9188-457B-BE63-921FA443B0C1}" destId="{D4F31C8B-9ADF-43A5-8A27-B4CD8D049702}" srcOrd="4" destOrd="0" presId="urn:microsoft.com/office/officeart/2005/8/layout/vProcess5"/>
    <dgm:cxn modelId="{A57E1EFC-935B-4C8E-BE23-943C046B61A8}" type="presParOf" srcId="{55C70F57-9188-457B-BE63-921FA443B0C1}" destId="{D06161AC-E2E2-43C2-89B9-4E4EA957CF13}" srcOrd="5" destOrd="0" presId="urn:microsoft.com/office/officeart/2005/8/layout/vProcess5"/>
    <dgm:cxn modelId="{EC03F4B8-ECA1-45F7-97B2-EA9A9FD0657B}" type="presParOf" srcId="{55C70F57-9188-457B-BE63-921FA443B0C1}" destId="{337332D2-0937-452E-89FD-A0A42E82C2FA}" srcOrd="6" destOrd="0" presId="urn:microsoft.com/office/officeart/2005/8/layout/vProcess5"/>
    <dgm:cxn modelId="{ED96DB3A-FC1B-44AD-A974-1809B7AEF8AC}" type="presParOf" srcId="{55C70F57-9188-457B-BE63-921FA443B0C1}" destId="{C6BEE130-5D57-487B-BEE8-7B2C0E3DFE37}" srcOrd="7" destOrd="0" presId="urn:microsoft.com/office/officeart/2005/8/layout/vProcess5"/>
    <dgm:cxn modelId="{0096A1B2-774F-49FC-AE95-2F2E231CD92F}" type="presParOf" srcId="{55C70F57-9188-457B-BE63-921FA443B0C1}" destId="{FD929CC9-C918-4A93-B7AF-A503D109C17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B34DE1-0D1F-47DD-BF23-C494C00CC81E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3F3949A-AD91-4304-932E-B8DA953F8FBE}">
      <dgm:prSet/>
      <dgm:spPr/>
      <dgm:t>
        <a:bodyPr/>
        <a:lstStyle/>
        <a:p>
          <a:r>
            <a:rPr lang="en-CA"/>
            <a:t>Punishment or Reinforcement are Used to Encourage or Discourse Behaviour</a:t>
          </a:r>
          <a:endParaRPr lang="en-US"/>
        </a:p>
      </dgm:t>
    </dgm:pt>
    <dgm:pt modelId="{4C26B760-CDD2-4464-9CBE-1FA4FA3F889E}" type="parTrans" cxnId="{1EA49A47-1775-4EA9-AD7D-571BCB7C880A}">
      <dgm:prSet/>
      <dgm:spPr/>
      <dgm:t>
        <a:bodyPr/>
        <a:lstStyle/>
        <a:p>
          <a:endParaRPr lang="en-US"/>
        </a:p>
      </dgm:t>
    </dgm:pt>
    <dgm:pt modelId="{D1B33A0A-3833-4675-876E-CC356BD0627C}" type="sibTrans" cxnId="{1EA49A47-1775-4EA9-AD7D-571BCB7C880A}">
      <dgm:prSet/>
      <dgm:spPr/>
      <dgm:t>
        <a:bodyPr/>
        <a:lstStyle/>
        <a:p>
          <a:endParaRPr lang="en-US"/>
        </a:p>
      </dgm:t>
    </dgm:pt>
    <dgm:pt modelId="{B2B271C5-8039-48D8-90CA-35CC08FA6D93}">
      <dgm:prSet/>
      <dgm:spPr/>
      <dgm:t>
        <a:bodyPr/>
        <a:lstStyle/>
        <a:p>
          <a:r>
            <a:rPr lang="en-CA"/>
            <a:t>Four Types:</a:t>
          </a:r>
          <a:endParaRPr lang="en-US"/>
        </a:p>
      </dgm:t>
    </dgm:pt>
    <dgm:pt modelId="{0B8D83EF-1B8B-49DF-A00F-9BE7E55F1E67}" type="parTrans" cxnId="{04DB4460-1FAB-4753-9EE8-46ABD05DBC3E}">
      <dgm:prSet/>
      <dgm:spPr/>
      <dgm:t>
        <a:bodyPr/>
        <a:lstStyle/>
        <a:p>
          <a:endParaRPr lang="en-US"/>
        </a:p>
      </dgm:t>
    </dgm:pt>
    <dgm:pt modelId="{165C35F7-4EEE-4C56-A21D-ED3FCE84759F}" type="sibTrans" cxnId="{04DB4460-1FAB-4753-9EE8-46ABD05DBC3E}">
      <dgm:prSet/>
      <dgm:spPr/>
      <dgm:t>
        <a:bodyPr/>
        <a:lstStyle/>
        <a:p>
          <a:endParaRPr lang="en-US"/>
        </a:p>
      </dgm:t>
    </dgm:pt>
    <dgm:pt modelId="{43D8E4A0-6E65-4A42-AA01-708A40F9508B}">
      <dgm:prSet/>
      <dgm:spPr/>
      <dgm:t>
        <a:bodyPr/>
        <a:lstStyle/>
        <a:p>
          <a:r>
            <a:rPr lang="en-CA"/>
            <a:t>Positive Reinforcers</a:t>
          </a:r>
          <a:endParaRPr lang="en-US"/>
        </a:p>
      </dgm:t>
    </dgm:pt>
    <dgm:pt modelId="{99759A8D-38C3-489A-80E1-CF28943FEE88}" type="parTrans" cxnId="{C77DB579-01AD-4C1D-B8C7-D209D978A973}">
      <dgm:prSet/>
      <dgm:spPr/>
      <dgm:t>
        <a:bodyPr/>
        <a:lstStyle/>
        <a:p>
          <a:endParaRPr lang="en-US"/>
        </a:p>
      </dgm:t>
    </dgm:pt>
    <dgm:pt modelId="{E5CD0E6D-DD79-488C-A24F-184EF4525146}" type="sibTrans" cxnId="{C77DB579-01AD-4C1D-B8C7-D209D978A973}">
      <dgm:prSet/>
      <dgm:spPr/>
      <dgm:t>
        <a:bodyPr/>
        <a:lstStyle/>
        <a:p>
          <a:endParaRPr lang="en-US"/>
        </a:p>
      </dgm:t>
    </dgm:pt>
    <dgm:pt modelId="{874FF7B0-DE8D-48FA-A7EB-16A901EDEEEF}">
      <dgm:prSet/>
      <dgm:spPr/>
      <dgm:t>
        <a:bodyPr/>
        <a:lstStyle/>
        <a:p>
          <a:r>
            <a:rPr lang="en-CA"/>
            <a:t>Negative Reinforcers</a:t>
          </a:r>
          <a:endParaRPr lang="en-US"/>
        </a:p>
      </dgm:t>
    </dgm:pt>
    <dgm:pt modelId="{93FC4EDD-644D-4AD4-895B-9DC4E24026F8}" type="parTrans" cxnId="{F3C6C105-2E3F-4B72-B53C-A77BC189ABEB}">
      <dgm:prSet/>
      <dgm:spPr/>
      <dgm:t>
        <a:bodyPr/>
        <a:lstStyle/>
        <a:p>
          <a:endParaRPr lang="en-US"/>
        </a:p>
      </dgm:t>
    </dgm:pt>
    <dgm:pt modelId="{DC0986D4-87D8-42F4-8418-FA241B8C3ED5}" type="sibTrans" cxnId="{F3C6C105-2E3F-4B72-B53C-A77BC189ABEB}">
      <dgm:prSet/>
      <dgm:spPr/>
      <dgm:t>
        <a:bodyPr/>
        <a:lstStyle/>
        <a:p>
          <a:endParaRPr lang="en-US"/>
        </a:p>
      </dgm:t>
    </dgm:pt>
    <dgm:pt modelId="{DE92E93D-476F-4AB0-8846-417B79A0372D}">
      <dgm:prSet/>
      <dgm:spPr/>
      <dgm:t>
        <a:bodyPr/>
        <a:lstStyle/>
        <a:p>
          <a:r>
            <a:rPr lang="en-CA"/>
            <a:t>Positive Punishers</a:t>
          </a:r>
          <a:endParaRPr lang="en-US"/>
        </a:p>
      </dgm:t>
    </dgm:pt>
    <dgm:pt modelId="{3A063C19-41E5-483C-8130-986AF088A673}" type="parTrans" cxnId="{D8600575-0F50-40D9-B4CA-D3D776F053BF}">
      <dgm:prSet/>
      <dgm:spPr/>
      <dgm:t>
        <a:bodyPr/>
        <a:lstStyle/>
        <a:p>
          <a:endParaRPr lang="en-US"/>
        </a:p>
      </dgm:t>
    </dgm:pt>
    <dgm:pt modelId="{E2C91627-ACE8-4116-A482-56A0B55DD317}" type="sibTrans" cxnId="{D8600575-0F50-40D9-B4CA-D3D776F053BF}">
      <dgm:prSet/>
      <dgm:spPr/>
      <dgm:t>
        <a:bodyPr/>
        <a:lstStyle/>
        <a:p>
          <a:endParaRPr lang="en-US"/>
        </a:p>
      </dgm:t>
    </dgm:pt>
    <dgm:pt modelId="{3766F9B9-037D-4A72-9454-ABB901DA036F}">
      <dgm:prSet/>
      <dgm:spPr/>
      <dgm:t>
        <a:bodyPr/>
        <a:lstStyle/>
        <a:p>
          <a:r>
            <a:rPr lang="en-CA"/>
            <a:t>Negative Punishers</a:t>
          </a:r>
          <a:endParaRPr lang="en-US"/>
        </a:p>
      </dgm:t>
    </dgm:pt>
    <dgm:pt modelId="{C9266888-CB5C-40EC-BCF5-7F72B7DD6AEA}" type="parTrans" cxnId="{C9F346E5-0D12-4F95-B826-709708EE5945}">
      <dgm:prSet/>
      <dgm:spPr/>
      <dgm:t>
        <a:bodyPr/>
        <a:lstStyle/>
        <a:p>
          <a:endParaRPr lang="en-US"/>
        </a:p>
      </dgm:t>
    </dgm:pt>
    <dgm:pt modelId="{BDFCFAED-6FCA-4E09-99A5-2655B7F304B4}" type="sibTrans" cxnId="{C9F346E5-0D12-4F95-B826-709708EE5945}">
      <dgm:prSet/>
      <dgm:spPr/>
      <dgm:t>
        <a:bodyPr/>
        <a:lstStyle/>
        <a:p>
          <a:endParaRPr lang="en-US"/>
        </a:p>
      </dgm:t>
    </dgm:pt>
    <dgm:pt modelId="{98CEDBB3-3550-43CC-91DD-8019DBA47695}" type="pres">
      <dgm:prSet presAssocID="{B2B34DE1-0D1F-47DD-BF23-C494C00CC81E}" presName="Name0" presStyleCnt="0">
        <dgm:presLayoutVars>
          <dgm:dir/>
          <dgm:animLvl val="lvl"/>
          <dgm:resizeHandles val="exact"/>
        </dgm:presLayoutVars>
      </dgm:prSet>
      <dgm:spPr/>
    </dgm:pt>
    <dgm:pt modelId="{C5CBA252-4626-47A0-A0F1-DDAA196D9577}" type="pres">
      <dgm:prSet presAssocID="{B2B271C5-8039-48D8-90CA-35CC08FA6D93}" presName="boxAndChildren" presStyleCnt="0"/>
      <dgm:spPr/>
    </dgm:pt>
    <dgm:pt modelId="{E3B48E51-DE9D-4648-82B8-0B60D45807DB}" type="pres">
      <dgm:prSet presAssocID="{B2B271C5-8039-48D8-90CA-35CC08FA6D93}" presName="parentTextBox" presStyleLbl="node1" presStyleIdx="0" presStyleCnt="2"/>
      <dgm:spPr/>
    </dgm:pt>
    <dgm:pt modelId="{CB7510EC-FBD7-49B7-B5D6-ECC52BFD3962}" type="pres">
      <dgm:prSet presAssocID="{B2B271C5-8039-48D8-90CA-35CC08FA6D93}" presName="entireBox" presStyleLbl="node1" presStyleIdx="0" presStyleCnt="2"/>
      <dgm:spPr/>
    </dgm:pt>
    <dgm:pt modelId="{2CE9D8FE-3690-4179-912F-406C1C150390}" type="pres">
      <dgm:prSet presAssocID="{B2B271C5-8039-48D8-90CA-35CC08FA6D93}" presName="descendantBox" presStyleCnt="0"/>
      <dgm:spPr/>
    </dgm:pt>
    <dgm:pt modelId="{AF16D330-8E2B-4ED5-8073-534286EDF753}" type="pres">
      <dgm:prSet presAssocID="{43D8E4A0-6E65-4A42-AA01-708A40F9508B}" presName="childTextBox" presStyleLbl="fgAccFollowNode1" presStyleIdx="0" presStyleCnt="4">
        <dgm:presLayoutVars>
          <dgm:bulletEnabled val="1"/>
        </dgm:presLayoutVars>
      </dgm:prSet>
      <dgm:spPr/>
    </dgm:pt>
    <dgm:pt modelId="{E5A17B4F-E831-45EE-AEC3-FECDD3AD4075}" type="pres">
      <dgm:prSet presAssocID="{874FF7B0-DE8D-48FA-A7EB-16A901EDEEEF}" presName="childTextBox" presStyleLbl="fgAccFollowNode1" presStyleIdx="1" presStyleCnt="4">
        <dgm:presLayoutVars>
          <dgm:bulletEnabled val="1"/>
        </dgm:presLayoutVars>
      </dgm:prSet>
      <dgm:spPr/>
    </dgm:pt>
    <dgm:pt modelId="{A3CC5187-9889-40EF-9AF7-DD90B1D0FD90}" type="pres">
      <dgm:prSet presAssocID="{DE92E93D-476F-4AB0-8846-417B79A0372D}" presName="childTextBox" presStyleLbl="fgAccFollowNode1" presStyleIdx="2" presStyleCnt="4">
        <dgm:presLayoutVars>
          <dgm:bulletEnabled val="1"/>
        </dgm:presLayoutVars>
      </dgm:prSet>
      <dgm:spPr/>
    </dgm:pt>
    <dgm:pt modelId="{2EDB8C13-EBB5-4FDC-8FD7-61C5E13802D4}" type="pres">
      <dgm:prSet presAssocID="{3766F9B9-037D-4A72-9454-ABB901DA036F}" presName="childTextBox" presStyleLbl="fgAccFollowNode1" presStyleIdx="3" presStyleCnt="4">
        <dgm:presLayoutVars>
          <dgm:bulletEnabled val="1"/>
        </dgm:presLayoutVars>
      </dgm:prSet>
      <dgm:spPr/>
    </dgm:pt>
    <dgm:pt modelId="{5AE9E5F0-A75A-47D9-B4CB-5ED5D6BC46FD}" type="pres">
      <dgm:prSet presAssocID="{D1B33A0A-3833-4675-876E-CC356BD0627C}" presName="sp" presStyleCnt="0"/>
      <dgm:spPr/>
    </dgm:pt>
    <dgm:pt modelId="{85C32776-22A2-4124-B925-AF6957BEF834}" type="pres">
      <dgm:prSet presAssocID="{73F3949A-AD91-4304-932E-B8DA953F8FBE}" presName="arrowAndChildren" presStyleCnt="0"/>
      <dgm:spPr/>
    </dgm:pt>
    <dgm:pt modelId="{5168F406-55D8-434F-BB6E-BBA15E82A98F}" type="pres">
      <dgm:prSet presAssocID="{73F3949A-AD91-4304-932E-B8DA953F8FBE}" presName="parentTextArrow" presStyleLbl="node1" presStyleIdx="1" presStyleCnt="2"/>
      <dgm:spPr/>
    </dgm:pt>
  </dgm:ptLst>
  <dgm:cxnLst>
    <dgm:cxn modelId="{7288CF04-6567-4E3E-B487-EA03C22D2E03}" type="presOf" srcId="{B2B271C5-8039-48D8-90CA-35CC08FA6D93}" destId="{E3B48E51-DE9D-4648-82B8-0B60D45807DB}" srcOrd="0" destOrd="0" presId="urn:microsoft.com/office/officeart/2005/8/layout/process4"/>
    <dgm:cxn modelId="{F3C6C105-2E3F-4B72-B53C-A77BC189ABEB}" srcId="{B2B271C5-8039-48D8-90CA-35CC08FA6D93}" destId="{874FF7B0-DE8D-48FA-A7EB-16A901EDEEEF}" srcOrd="1" destOrd="0" parTransId="{93FC4EDD-644D-4AD4-895B-9DC4E24026F8}" sibTransId="{DC0986D4-87D8-42F4-8418-FA241B8C3ED5}"/>
    <dgm:cxn modelId="{298EB715-F3B8-4F16-8E42-6F6B2CF4121F}" type="presOf" srcId="{874FF7B0-DE8D-48FA-A7EB-16A901EDEEEF}" destId="{E5A17B4F-E831-45EE-AEC3-FECDD3AD4075}" srcOrd="0" destOrd="0" presId="urn:microsoft.com/office/officeart/2005/8/layout/process4"/>
    <dgm:cxn modelId="{04DB4460-1FAB-4753-9EE8-46ABD05DBC3E}" srcId="{B2B34DE1-0D1F-47DD-BF23-C494C00CC81E}" destId="{B2B271C5-8039-48D8-90CA-35CC08FA6D93}" srcOrd="1" destOrd="0" parTransId="{0B8D83EF-1B8B-49DF-A00F-9BE7E55F1E67}" sibTransId="{165C35F7-4EEE-4C56-A21D-ED3FCE84759F}"/>
    <dgm:cxn modelId="{C6259662-D6E0-478A-94FB-44021BD66ABD}" type="presOf" srcId="{43D8E4A0-6E65-4A42-AA01-708A40F9508B}" destId="{AF16D330-8E2B-4ED5-8073-534286EDF753}" srcOrd="0" destOrd="0" presId="urn:microsoft.com/office/officeart/2005/8/layout/process4"/>
    <dgm:cxn modelId="{7DFC7D66-830F-48D7-8D74-CA1AA03EF364}" type="presOf" srcId="{3766F9B9-037D-4A72-9454-ABB901DA036F}" destId="{2EDB8C13-EBB5-4FDC-8FD7-61C5E13802D4}" srcOrd="0" destOrd="0" presId="urn:microsoft.com/office/officeart/2005/8/layout/process4"/>
    <dgm:cxn modelId="{1EA49A47-1775-4EA9-AD7D-571BCB7C880A}" srcId="{B2B34DE1-0D1F-47DD-BF23-C494C00CC81E}" destId="{73F3949A-AD91-4304-932E-B8DA953F8FBE}" srcOrd="0" destOrd="0" parTransId="{4C26B760-CDD2-4464-9CBE-1FA4FA3F889E}" sibTransId="{D1B33A0A-3833-4675-876E-CC356BD0627C}"/>
    <dgm:cxn modelId="{5FE60372-143E-47B7-9634-D5605BE411B0}" type="presOf" srcId="{B2B271C5-8039-48D8-90CA-35CC08FA6D93}" destId="{CB7510EC-FBD7-49B7-B5D6-ECC52BFD3962}" srcOrd="1" destOrd="0" presId="urn:microsoft.com/office/officeart/2005/8/layout/process4"/>
    <dgm:cxn modelId="{D8600575-0F50-40D9-B4CA-D3D776F053BF}" srcId="{B2B271C5-8039-48D8-90CA-35CC08FA6D93}" destId="{DE92E93D-476F-4AB0-8846-417B79A0372D}" srcOrd="2" destOrd="0" parTransId="{3A063C19-41E5-483C-8130-986AF088A673}" sibTransId="{E2C91627-ACE8-4116-A482-56A0B55DD317}"/>
    <dgm:cxn modelId="{C77DB579-01AD-4C1D-B8C7-D209D978A973}" srcId="{B2B271C5-8039-48D8-90CA-35CC08FA6D93}" destId="{43D8E4A0-6E65-4A42-AA01-708A40F9508B}" srcOrd="0" destOrd="0" parTransId="{99759A8D-38C3-489A-80E1-CF28943FEE88}" sibTransId="{E5CD0E6D-DD79-488C-A24F-184EF4525146}"/>
    <dgm:cxn modelId="{91675EE3-3793-4B9C-A645-82F17E33C038}" type="presOf" srcId="{73F3949A-AD91-4304-932E-B8DA953F8FBE}" destId="{5168F406-55D8-434F-BB6E-BBA15E82A98F}" srcOrd="0" destOrd="0" presId="urn:microsoft.com/office/officeart/2005/8/layout/process4"/>
    <dgm:cxn modelId="{C9F346E5-0D12-4F95-B826-709708EE5945}" srcId="{B2B271C5-8039-48D8-90CA-35CC08FA6D93}" destId="{3766F9B9-037D-4A72-9454-ABB901DA036F}" srcOrd="3" destOrd="0" parTransId="{C9266888-CB5C-40EC-BCF5-7F72B7DD6AEA}" sibTransId="{BDFCFAED-6FCA-4E09-99A5-2655B7F304B4}"/>
    <dgm:cxn modelId="{6F0A32E8-4057-4CA7-A235-A94112EF7B59}" type="presOf" srcId="{DE92E93D-476F-4AB0-8846-417B79A0372D}" destId="{A3CC5187-9889-40EF-9AF7-DD90B1D0FD90}" srcOrd="0" destOrd="0" presId="urn:microsoft.com/office/officeart/2005/8/layout/process4"/>
    <dgm:cxn modelId="{683F44ED-01FB-44B9-9399-B4563CC8CAA8}" type="presOf" srcId="{B2B34DE1-0D1F-47DD-BF23-C494C00CC81E}" destId="{98CEDBB3-3550-43CC-91DD-8019DBA47695}" srcOrd="0" destOrd="0" presId="urn:microsoft.com/office/officeart/2005/8/layout/process4"/>
    <dgm:cxn modelId="{B287F75D-B341-4D14-82C5-5ACC7CFD5337}" type="presParOf" srcId="{98CEDBB3-3550-43CC-91DD-8019DBA47695}" destId="{C5CBA252-4626-47A0-A0F1-DDAA196D9577}" srcOrd="0" destOrd="0" presId="urn:microsoft.com/office/officeart/2005/8/layout/process4"/>
    <dgm:cxn modelId="{FB9461FB-AFA4-40E2-8EBF-42FF2FBDA1EE}" type="presParOf" srcId="{C5CBA252-4626-47A0-A0F1-DDAA196D9577}" destId="{E3B48E51-DE9D-4648-82B8-0B60D45807DB}" srcOrd="0" destOrd="0" presId="urn:microsoft.com/office/officeart/2005/8/layout/process4"/>
    <dgm:cxn modelId="{D6A275B6-4CFD-4AA3-96F3-1D17C4530636}" type="presParOf" srcId="{C5CBA252-4626-47A0-A0F1-DDAA196D9577}" destId="{CB7510EC-FBD7-49B7-B5D6-ECC52BFD3962}" srcOrd="1" destOrd="0" presId="urn:microsoft.com/office/officeart/2005/8/layout/process4"/>
    <dgm:cxn modelId="{8AD11025-9C65-425A-BE55-D5AA10C4B90F}" type="presParOf" srcId="{C5CBA252-4626-47A0-A0F1-DDAA196D9577}" destId="{2CE9D8FE-3690-4179-912F-406C1C150390}" srcOrd="2" destOrd="0" presId="urn:microsoft.com/office/officeart/2005/8/layout/process4"/>
    <dgm:cxn modelId="{8728D784-C15C-45D9-A57E-07715F00E6C0}" type="presParOf" srcId="{2CE9D8FE-3690-4179-912F-406C1C150390}" destId="{AF16D330-8E2B-4ED5-8073-534286EDF753}" srcOrd="0" destOrd="0" presId="urn:microsoft.com/office/officeart/2005/8/layout/process4"/>
    <dgm:cxn modelId="{D922B931-CBE1-4498-904B-9FB6082C1799}" type="presParOf" srcId="{2CE9D8FE-3690-4179-912F-406C1C150390}" destId="{E5A17B4F-E831-45EE-AEC3-FECDD3AD4075}" srcOrd="1" destOrd="0" presId="urn:microsoft.com/office/officeart/2005/8/layout/process4"/>
    <dgm:cxn modelId="{ED188C68-E1B3-45AB-83EB-39F9687262BC}" type="presParOf" srcId="{2CE9D8FE-3690-4179-912F-406C1C150390}" destId="{A3CC5187-9889-40EF-9AF7-DD90B1D0FD90}" srcOrd="2" destOrd="0" presId="urn:microsoft.com/office/officeart/2005/8/layout/process4"/>
    <dgm:cxn modelId="{68765461-0831-4D52-8640-781218A0AA2D}" type="presParOf" srcId="{2CE9D8FE-3690-4179-912F-406C1C150390}" destId="{2EDB8C13-EBB5-4FDC-8FD7-61C5E13802D4}" srcOrd="3" destOrd="0" presId="urn:microsoft.com/office/officeart/2005/8/layout/process4"/>
    <dgm:cxn modelId="{88EF2155-4F46-442C-9CCF-EDEEC2574EB7}" type="presParOf" srcId="{98CEDBB3-3550-43CC-91DD-8019DBA47695}" destId="{5AE9E5F0-A75A-47D9-B4CB-5ED5D6BC46FD}" srcOrd="1" destOrd="0" presId="urn:microsoft.com/office/officeart/2005/8/layout/process4"/>
    <dgm:cxn modelId="{A6AAF33F-D188-414A-89EA-9D2C70276B62}" type="presParOf" srcId="{98CEDBB3-3550-43CC-91DD-8019DBA47695}" destId="{85C32776-22A2-4124-B925-AF6957BEF834}" srcOrd="2" destOrd="0" presId="urn:microsoft.com/office/officeart/2005/8/layout/process4"/>
    <dgm:cxn modelId="{FF266C89-B2D9-4F81-AD4F-09C356BC146C}" type="presParOf" srcId="{85C32776-22A2-4124-B925-AF6957BEF834}" destId="{5168F406-55D8-434F-BB6E-BBA15E82A98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92E83D-4BB9-43CF-8FCC-E47B9B778906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A7D1F9-0CEF-4676-A4E3-529970AA2487}">
      <dgm:prSet/>
      <dgm:spPr/>
      <dgm:t>
        <a:bodyPr/>
        <a:lstStyle/>
        <a:p>
          <a:r>
            <a:rPr lang="en-US"/>
            <a:t>Consistency among our Cognitions</a:t>
          </a:r>
        </a:p>
      </dgm:t>
    </dgm:pt>
    <dgm:pt modelId="{3DF9027E-9339-45CB-9624-6753D4D10C23}" type="parTrans" cxnId="{6A56D792-B4E0-43C9-84E6-B4926B8E12DD}">
      <dgm:prSet/>
      <dgm:spPr/>
      <dgm:t>
        <a:bodyPr/>
        <a:lstStyle/>
        <a:p>
          <a:endParaRPr lang="en-US"/>
        </a:p>
      </dgm:t>
    </dgm:pt>
    <dgm:pt modelId="{633E8162-2CCA-4A7E-A917-0C964301BF28}" type="sibTrans" cxnId="{6A56D792-B4E0-43C9-84E6-B4926B8E12DD}">
      <dgm:prSet/>
      <dgm:spPr/>
      <dgm:t>
        <a:bodyPr/>
        <a:lstStyle/>
        <a:p>
          <a:endParaRPr lang="en-US"/>
        </a:p>
      </dgm:t>
    </dgm:pt>
    <dgm:pt modelId="{E3029E9B-E43B-4837-BB8B-F5CDD5DB7DA0}">
      <dgm:prSet/>
      <dgm:spPr/>
      <dgm:t>
        <a:bodyPr/>
        <a:lstStyle/>
        <a:p>
          <a:r>
            <a:rPr lang="en-US"/>
            <a:t>We Want Them Consistent</a:t>
          </a:r>
        </a:p>
      </dgm:t>
    </dgm:pt>
    <dgm:pt modelId="{FDF33D96-1C13-41D1-B287-DDE3778B37F8}" type="parTrans" cxnId="{F3B13DD3-5E89-4EEE-9B67-241E5A8407AC}">
      <dgm:prSet/>
      <dgm:spPr/>
      <dgm:t>
        <a:bodyPr/>
        <a:lstStyle/>
        <a:p>
          <a:endParaRPr lang="en-US"/>
        </a:p>
      </dgm:t>
    </dgm:pt>
    <dgm:pt modelId="{98304BE6-9CB7-4BE8-BEDC-DE22C5736FFC}" type="sibTrans" cxnId="{F3B13DD3-5E89-4EEE-9B67-241E5A8407AC}">
      <dgm:prSet/>
      <dgm:spPr/>
      <dgm:t>
        <a:bodyPr/>
        <a:lstStyle/>
        <a:p>
          <a:endParaRPr lang="en-US"/>
        </a:p>
      </dgm:t>
    </dgm:pt>
    <dgm:pt modelId="{CD706087-1BE3-423B-BEEA-68B514B6B79D}" type="pres">
      <dgm:prSet presAssocID="{2C92E83D-4BB9-43CF-8FCC-E47B9B778906}" presName="linear" presStyleCnt="0">
        <dgm:presLayoutVars>
          <dgm:animLvl val="lvl"/>
          <dgm:resizeHandles val="exact"/>
        </dgm:presLayoutVars>
      </dgm:prSet>
      <dgm:spPr/>
    </dgm:pt>
    <dgm:pt modelId="{55BED343-DC2F-4A54-8E70-A345E7C64120}" type="pres">
      <dgm:prSet presAssocID="{E2A7D1F9-0CEF-4676-A4E3-529970AA248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5575D2E-9962-43AA-AC77-F321A00530C5}" type="pres">
      <dgm:prSet presAssocID="{633E8162-2CCA-4A7E-A917-0C964301BF28}" presName="spacer" presStyleCnt="0"/>
      <dgm:spPr/>
    </dgm:pt>
    <dgm:pt modelId="{2003BBD3-A3B0-4790-A7F4-57D39C0221F4}" type="pres">
      <dgm:prSet presAssocID="{E3029E9B-E43B-4837-BB8B-F5CDD5DB7DA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2B5E042-7A7B-4C7A-8FE6-F3041CAE0883}" type="presOf" srcId="{2C92E83D-4BB9-43CF-8FCC-E47B9B778906}" destId="{CD706087-1BE3-423B-BEEA-68B514B6B79D}" srcOrd="0" destOrd="0" presId="urn:microsoft.com/office/officeart/2005/8/layout/vList2"/>
    <dgm:cxn modelId="{6A56D792-B4E0-43C9-84E6-B4926B8E12DD}" srcId="{2C92E83D-4BB9-43CF-8FCC-E47B9B778906}" destId="{E2A7D1F9-0CEF-4676-A4E3-529970AA2487}" srcOrd="0" destOrd="0" parTransId="{3DF9027E-9339-45CB-9624-6753D4D10C23}" sibTransId="{633E8162-2CCA-4A7E-A917-0C964301BF28}"/>
    <dgm:cxn modelId="{E1FC78AB-A36C-4DAD-9A37-B2CD15107F1A}" type="presOf" srcId="{E2A7D1F9-0CEF-4676-A4E3-529970AA2487}" destId="{55BED343-DC2F-4A54-8E70-A345E7C64120}" srcOrd="0" destOrd="0" presId="urn:microsoft.com/office/officeart/2005/8/layout/vList2"/>
    <dgm:cxn modelId="{F3B13DD3-5E89-4EEE-9B67-241E5A8407AC}" srcId="{2C92E83D-4BB9-43CF-8FCC-E47B9B778906}" destId="{E3029E9B-E43B-4837-BB8B-F5CDD5DB7DA0}" srcOrd="1" destOrd="0" parTransId="{FDF33D96-1C13-41D1-B287-DDE3778B37F8}" sibTransId="{98304BE6-9CB7-4BE8-BEDC-DE22C5736FFC}"/>
    <dgm:cxn modelId="{331651F6-3E9D-44BB-BB84-C18E6A90592C}" type="presOf" srcId="{E3029E9B-E43B-4837-BB8B-F5CDD5DB7DA0}" destId="{2003BBD3-A3B0-4790-A7F4-57D39C0221F4}" srcOrd="0" destOrd="0" presId="urn:microsoft.com/office/officeart/2005/8/layout/vList2"/>
    <dgm:cxn modelId="{060A3DEC-3768-4D08-BC14-E6BF7EF1645C}" type="presParOf" srcId="{CD706087-1BE3-423B-BEEA-68B514B6B79D}" destId="{55BED343-DC2F-4A54-8E70-A345E7C64120}" srcOrd="0" destOrd="0" presId="urn:microsoft.com/office/officeart/2005/8/layout/vList2"/>
    <dgm:cxn modelId="{EC752C62-C1E4-4580-85B4-0FD7ED366F1C}" type="presParOf" srcId="{CD706087-1BE3-423B-BEEA-68B514B6B79D}" destId="{95575D2E-9962-43AA-AC77-F321A00530C5}" srcOrd="1" destOrd="0" presId="urn:microsoft.com/office/officeart/2005/8/layout/vList2"/>
    <dgm:cxn modelId="{1F4D8325-5C5C-48D3-9F25-88791E5B5FFE}" type="presParOf" srcId="{CD706087-1BE3-423B-BEEA-68B514B6B79D}" destId="{2003BBD3-A3B0-4790-A7F4-57D39C0221F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910F8-A2A4-4E0D-8E2C-19F2E0F66ACC}">
      <dsp:nvSpPr>
        <dsp:cNvPr id="0" name=""/>
        <dsp:cNvSpPr/>
      </dsp:nvSpPr>
      <dsp:spPr>
        <a:xfrm>
          <a:off x="0" y="0"/>
          <a:ext cx="8161017" cy="8624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What is an Attitude?</a:t>
          </a:r>
          <a:endParaRPr lang="en-US" sz="2900" kern="1200"/>
        </a:p>
      </dsp:txBody>
      <dsp:txXfrm>
        <a:off x="25261" y="25261"/>
        <a:ext cx="7230350" cy="811942"/>
      </dsp:txXfrm>
    </dsp:sp>
    <dsp:sp modelId="{0A1117FA-875F-447E-B24F-DBEC31AA0E1D}">
      <dsp:nvSpPr>
        <dsp:cNvPr id="0" name=""/>
        <dsp:cNvSpPr/>
      </dsp:nvSpPr>
      <dsp:spPr>
        <a:xfrm>
          <a:off x="720089" y="1006209"/>
          <a:ext cx="8161017" cy="862464"/>
        </a:xfrm>
        <a:prstGeom prst="roundRect">
          <a:avLst>
            <a:gd name="adj" fmla="val 10000"/>
          </a:avLst>
        </a:prstGeom>
        <a:solidFill>
          <a:schemeClr val="accent2">
            <a:hueOff val="1125205"/>
            <a:satOff val="-19789"/>
            <a:lumOff val="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Cognitive Consistency</a:t>
          </a:r>
          <a:endParaRPr lang="en-US" sz="2900" kern="1200"/>
        </a:p>
      </dsp:txBody>
      <dsp:txXfrm>
        <a:off x="745350" y="1031470"/>
        <a:ext cx="6829803" cy="811942"/>
      </dsp:txXfrm>
    </dsp:sp>
    <dsp:sp modelId="{767859BA-136D-4D01-A516-12460F135C06}">
      <dsp:nvSpPr>
        <dsp:cNvPr id="0" name=""/>
        <dsp:cNvSpPr/>
      </dsp:nvSpPr>
      <dsp:spPr>
        <a:xfrm>
          <a:off x="1440179" y="2012418"/>
          <a:ext cx="8161017" cy="862464"/>
        </a:xfrm>
        <a:prstGeom prst="roundRect">
          <a:avLst>
            <a:gd name="adj" fmla="val 10000"/>
          </a:avLst>
        </a:prstGeom>
        <a:solidFill>
          <a:schemeClr val="accent2">
            <a:hueOff val="2250410"/>
            <a:satOff val="-39578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Relationship between Attitude and Behaviour</a:t>
          </a:r>
          <a:endParaRPr lang="en-US" sz="2900" kern="1200"/>
        </a:p>
      </dsp:txBody>
      <dsp:txXfrm>
        <a:off x="1465440" y="2037679"/>
        <a:ext cx="6829803" cy="811942"/>
      </dsp:txXfrm>
    </dsp:sp>
    <dsp:sp modelId="{D4F31C8B-9ADF-43A5-8A27-B4CD8D049702}">
      <dsp:nvSpPr>
        <dsp:cNvPr id="0" name=""/>
        <dsp:cNvSpPr/>
      </dsp:nvSpPr>
      <dsp:spPr>
        <a:xfrm>
          <a:off x="7600415" y="654035"/>
          <a:ext cx="560602" cy="56060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726550" y="654035"/>
        <a:ext cx="308332" cy="421853"/>
      </dsp:txXfrm>
    </dsp:sp>
    <dsp:sp modelId="{D06161AC-E2E2-43C2-89B9-4E4EA957CF13}">
      <dsp:nvSpPr>
        <dsp:cNvPr id="0" name=""/>
        <dsp:cNvSpPr/>
      </dsp:nvSpPr>
      <dsp:spPr>
        <a:xfrm>
          <a:off x="8320505" y="1654495"/>
          <a:ext cx="560602" cy="56060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214922"/>
            <a:satOff val="-18848"/>
            <a:lumOff val="-1071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214922"/>
              <a:satOff val="-18848"/>
              <a:lumOff val="-10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446640" y="1654495"/>
        <a:ext cx="308332" cy="4218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7510EC-FBD7-49B7-B5D6-ECC52BFD3962}">
      <dsp:nvSpPr>
        <dsp:cNvPr id="0" name=""/>
        <dsp:cNvSpPr/>
      </dsp:nvSpPr>
      <dsp:spPr>
        <a:xfrm>
          <a:off x="0" y="2389561"/>
          <a:ext cx="5272392" cy="156781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Four Types:</a:t>
          </a:r>
          <a:endParaRPr lang="en-US" sz="2900" kern="1200"/>
        </a:p>
      </dsp:txBody>
      <dsp:txXfrm>
        <a:off x="0" y="2389561"/>
        <a:ext cx="5272392" cy="846617"/>
      </dsp:txXfrm>
    </dsp:sp>
    <dsp:sp modelId="{AF16D330-8E2B-4ED5-8073-534286EDF753}">
      <dsp:nvSpPr>
        <dsp:cNvPr id="0" name=""/>
        <dsp:cNvSpPr/>
      </dsp:nvSpPr>
      <dsp:spPr>
        <a:xfrm>
          <a:off x="0" y="3204823"/>
          <a:ext cx="1318097" cy="72119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Positive Reinforcers</a:t>
          </a:r>
          <a:endParaRPr lang="en-US" sz="1800" kern="1200"/>
        </a:p>
      </dsp:txBody>
      <dsp:txXfrm>
        <a:off x="0" y="3204823"/>
        <a:ext cx="1318097" cy="721193"/>
      </dsp:txXfrm>
    </dsp:sp>
    <dsp:sp modelId="{E5A17B4F-E831-45EE-AEC3-FECDD3AD4075}">
      <dsp:nvSpPr>
        <dsp:cNvPr id="0" name=""/>
        <dsp:cNvSpPr/>
      </dsp:nvSpPr>
      <dsp:spPr>
        <a:xfrm>
          <a:off x="1318098" y="3204823"/>
          <a:ext cx="1318097" cy="721193"/>
        </a:xfrm>
        <a:prstGeom prst="rect">
          <a:avLst/>
        </a:prstGeom>
        <a:solidFill>
          <a:schemeClr val="accent5">
            <a:tint val="40000"/>
            <a:alpha val="90000"/>
            <a:hueOff val="-45819"/>
            <a:satOff val="-6662"/>
            <a:lumOff val="-863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Negative Reinforcers</a:t>
          </a:r>
          <a:endParaRPr lang="en-US" sz="1800" kern="1200"/>
        </a:p>
      </dsp:txBody>
      <dsp:txXfrm>
        <a:off x="1318098" y="3204823"/>
        <a:ext cx="1318097" cy="721193"/>
      </dsp:txXfrm>
    </dsp:sp>
    <dsp:sp modelId="{A3CC5187-9889-40EF-9AF7-DD90B1D0FD90}">
      <dsp:nvSpPr>
        <dsp:cNvPr id="0" name=""/>
        <dsp:cNvSpPr/>
      </dsp:nvSpPr>
      <dsp:spPr>
        <a:xfrm>
          <a:off x="2636196" y="3204823"/>
          <a:ext cx="1318097" cy="721193"/>
        </a:xfrm>
        <a:prstGeom prst="rect">
          <a:avLst/>
        </a:prstGeom>
        <a:solidFill>
          <a:schemeClr val="accent5">
            <a:tint val="40000"/>
            <a:alpha val="90000"/>
            <a:hueOff val="-91638"/>
            <a:satOff val="-13325"/>
            <a:lumOff val="-1725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Positive Punishers</a:t>
          </a:r>
          <a:endParaRPr lang="en-US" sz="1800" kern="1200"/>
        </a:p>
      </dsp:txBody>
      <dsp:txXfrm>
        <a:off x="2636196" y="3204823"/>
        <a:ext cx="1318097" cy="721193"/>
      </dsp:txXfrm>
    </dsp:sp>
    <dsp:sp modelId="{2EDB8C13-EBB5-4FDC-8FD7-61C5E13802D4}">
      <dsp:nvSpPr>
        <dsp:cNvPr id="0" name=""/>
        <dsp:cNvSpPr/>
      </dsp:nvSpPr>
      <dsp:spPr>
        <a:xfrm>
          <a:off x="3954293" y="3204823"/>
          <a:ext cx="1318097" cy="721193"/>
        </a:xfrm>
        <a:prstGeom prst="rect">
          <a:avLst/>
        </a:prstGeom>
        <a:solidFill>
          <a:schemeClr val="accent5">
            <a:tint val="40000"/>
            <a:alpha val="90000"/>
            <a:hueOff val="-137457"/>
            <a:satOff val="-19987"/>
            <a:lumOff val="-2588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Negative Punishers</a:t>
          </a:r>
          <a:endParaRPr lang="en-US" sz="1800" kern="1200"/>
        </a:p>
      </dsp:txBody>
      <dsp:txXfrm>
        <a:off x="3954293" y="3204823"/>
        <a:ext cx="1318097" cy="721193"/>
      </dsp:txXfrm>
    </dsp:sp>
    <dsp:sp modelId="{5168F406-55D8-434F-BB6E-BBA15E82A98F}">
      <dsp:nvSpPr>
        <dsp:cNvPr id="0" name=""/>
        <dsp:cNvSpPr/>
      </dsp:nvSpPr>
      <dsp:spPr>
        <a:xfrm rot="10800000">
          <a:off x="0" y="1785"/>
          <a:ext cx="5272392" cy="2411293"/>
        </a:xfrm>
        <a:prstGeom prst="upArrowCallout">
          <a:avLst/>
        </a:prstGeom>
        <a:solidFill>
          <a:schemeClr val="accent5">
            <a:hueOff val="-19587"/>
            <a:satOff val="-21471"/>
            <a:lumOff val="-1078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Punishment or Reinforcement are Used to Encourage or Discourse Behaviour</a:t>
          </a:r>
          <a:endParaRPr lang="en-US" sz="2900" kern="1200"/>
        </a:p>
      </dsp:txBody>
      <dsp:txXfrm rot="10800000">
        <a:off x="0" y="1785"/>
        <a:ext cx="5272392" cy="15667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BED343-DC2F-4A54-8E70-A345E7C64120}">
      <dsp:nvSpPr>
        <dsp:cNvPr id="0" name=""/>
        <dsp:cNvSpPr/>
      </dsp:nvSpPr>
      <dsp:spPr>
        <a:xfrm>
          <a:off x="0" y="485928"/>
          <a:ext cx="5914209" cy="20592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Consistency among our Cognitions</a:t>
          </a:r>
        </a:p>
      </dsp:txBody>
      <dsp:txXfrm>
        <a:off x="100522" y="586450"/>
        <a:ext cx="5713165" cy="1858156"/>
      </dsp:txXfrm>
    </dsp:sp>
    <dsp:sp modelId="{2003BBD3-A3B0-4790-A7F4-57D39C0221F4}">
      <dsp:nvSpPr>
        <dsp:cNvPr id="0" name=""/>
        <dsp:cNvSpPr/>
      </dsp:nvSpPr>
      <dsp:spPr>
        <a:xfrm>
          <a:off x="0" y="2703528"/>
          <a:ext cx="5914209" cy="20592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2250410"/>
                <a:satOff val="-39578"/>
                <a:lumOff val="1569"/>
                <a:alphaOff val="0"/>
                <a:shade val="74000"/>
                <a:satMod val="130000"/>
                <a:lumMod val="90000"/>
              </a:schemeClr>
              <a:schemeClr val="accent2">
                <a:hueOff val="2250410"/>
                <a:satOff val="-39578"/>
                <a:lumOff val="156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We Want Them Consistent</a:t>
          </a:r>
        </a:p>
      </dsp:txBody>
      <dsp:txXfrm>
        <a:off x="100522" y="2804050"/>
        <a:ext cx="5713165" cy="1858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10/1/2024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10/1/2024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72" r:id="rId3"/>
    <p:sldLayoutId id="214748367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ircular jigsaw puzzle">
            <a:extLst>
              <a:ext uri="{FF2B5EF4-FFF2-40B4-BE49-F238E27FC236}">
                <a16:creationId xmlns:a16="http://schemas.microsoft.com/office/drawing/2014/main" id="{C05AFC6E-578F-4E99-858E-FC488B4228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79" b="147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BE1BFC-3B35-4BEE-A9C7-6C2B2E3D2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Behaviour and Attitudes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AE66E-AF32-474F-8A57-F04D8F527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endParaRPr lang="en-CA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882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D944F-46E4-4800-82E5-66D32FA9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>
                <a:solidFill>
                  <a:srgbClr val="262626"/>
                </a:solidFill>
              </a:rPr>
              <a:t>Cognitive Consistency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4C3A1C48-21CE-9132-BFC7-A8AEAFF4AB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8669751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1058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315106-A7B3-4730-9E6C-5A878C466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BD4BC59E-CB55-4DBD-9167-83683CF5C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12B0D5C-D671-4BE5-A795-F9E3F4917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C3C9968-3015-4513-8699-20563F8826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F20E447-AC9A-4615-B8F6-3D2192D83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F0CB558-FAA8-4F42-8DE5-6E14A66A1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32" name="Picture 15">
                <a:extLst>
                  <a:ext uri="{FF2B5EF4-FFF2-40B4-BE49-F238E27FC236}">
                    <a16:creationId xmlns:a16="http://schemas.microsoft.com/office/drawing/2014/main" id="{826614F0-52FE-48FC-AA4F-AE0E9CDCE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75B8F5-FB92-6D55-541D-491650557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4100"/>
              <a:t>Cognitive Dissonance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36C991-AA99-423E-8FE1-5BA9C97F2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cloud, outdoor, sky&#10;&#10;Description automatically generated">
            <a:extLst>
              <a:ext uri="{FF2B5EF4-FFF2-40B4-BE49-F238E27FC236}">
                <a16:creationId xmlns:a16="http://schemas.microsoft.com/office/drawing/2014/main" id="{72EF8589-8D7A-9053-FEC5-4A6A151069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87" r="-2" b="-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B860ED-0E27-4D8E-B5F4-C8C3F33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6DEE9-2BB0-A0C7-16E2-4F189DD06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CA" dirty="0"/>
              <a:t>Leon Festinger (1957)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609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ED647-6F7F-48AB-B871-2B55E28A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Cognitive Dissonance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09097-EDEE-4090-B562-6049E65B33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A State Where One or More Attitudes are Inconsistent with Our Cognitions</a:t>
            </a:r>
          </a:p>
          <a:p>
            <a:r>
              <a:rPr lang="en-CA" dirty="0"/>
              <a:t>Dissonance After the Act</a:t>
            </a:r>
          </a:p>
          <a:p>
            <a:r>
              <a:rPr lang="en-CA" dirty="0"/>
              <a:t>Dissonance When Act is Counter-Attitudinal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B28C39-3056-4FF2-ABB1-AED94FE8CB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2681056"/>
            <a:ext cx="4718050" cy="310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89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D6C60-1DDB-41E6-BD4E-EC1813F01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 Attitudes Predict Behaviour?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DBC0-09C6-43A8-94D4-3EAFB8638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 err="1"/>
              <a:t>LaPiere</a:t>
            </a:r>
            <a:r>
              <a:rPr lang="en-CA" dirty="0"/>
              <a:t> (1934)</a:t>
            </a:r>
          </a:p>
          <a:p>
            <a:r>
              <a:rPr lang="en-CA" dirty="0"/>
              <a:t>Study on Discrimination Against Chinese People in America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54CD8E-8DF4-4458-88E5-28156DE1EF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8656" y="2796466"/>
            <a:ext cx="4557941" cy="29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5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1ED4-C187-4557-9FD4-35280CA7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Relationship Between Attitude and Behaviour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C79FE-D588-4265-9AAF-9C2839B938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Affective-Cognitive Consistency</a:t>
            </a:r>
          </a:p>
          <a:p>
            <a:pPr lvl="1"/>
            <a:r>
              <a:rPr lang="en-CA" dirty="0"/>
              <a:t>Relationship between the cognitive and affective (evaluative) components and behaviour</a:t>
            </a:r>
          </a:p>
          <a:p>
            <a:pPr lvl="1"/>
            <a:r>
              <a:rPr lang="en-CA" dirty="0"/>
              <a:t>Significant consistency between the two is a strong predictor of behaviour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D63E1D-1A95-4F48-9CC2-B20B536082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/>
              <a:t>Situational Constraints</a:t>
            </a:r>
          </a:p>
          <a:p>
            <a:pPr lvl="1"/>
            <a:r>
              <a:rPr lang="en-CA" dirty="0"/>
              <a:t>Behaviour determined by the situation and whether the people will respond negatively or positively </a:t>
            </a:r>
          </a:p>
        </p:txBody>
      </p:sp>
    </p:spTree>
    <p:extLst>
      <p:ext uri="{BB962C8B-B14F-4D97-AF65-F5344CB8AC3E}">
        <p14:creationId xmlns:p14="http://schemas.microsoft.com/office/powerpoint/2010/main" val="262247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E6E1520-2FF6-4854-9AF4-AEF2311B5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BA5D1594-F7BA-4C1C-9385-FD09BD2A6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51BC212-81ED-4D4F-A9E1-FE62C9B06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2993D6C-D352-4196-8909-21BFE9863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C52BDAD-556E-4C4C-B776-FD44D9082A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6D91A09-3DF6-490E-955F-8671B86A1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EAA77F7-514B-46E6-980A-60EF524833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349BF782-0A19-29E4-0C2B-3AE2146A1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3400"/>
              <a:t>Theory of Planned Behaviour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D0FF6F-093D-47AB-9CBA-8BBEF7F73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3B15989-5402-552A-6D37-58E7AF124C7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2683" y="2244252"/>
            <a:ext cx="5278777" cy="219069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63510C-FF2B-41B2-AEFC-A952A7507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6214B37-0270-01DE-F718-5F4C1C78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pPr>
              <a:buClr>
                <a:srgbClr val="0000FF"/>
              </a:buClr>
            </a:pPr>
            <a:r>
              <a:rPr lang="en-US" sz="2400" dirty="0"/>
              <a:t>Ajzen and Fishbein has shown that  One’s (a) </a:t>
            </a:r>
            <a:r>
              <a:rPr lang="en-US" sz="2400" b="1" dirty="0"/>
              <a:t>attitudes</a:t>
            </a:r>
            <a:r>
              <a:rPr lang="en-US" sz="2400" dirty="0"/>
              <a:t>, (b) perceived social </a:t>
            </a:r>
            <a:r>
              <a:rPr lang="en-US" sz="2400" b="1" dirty="0"/>
              <a:t>norms</a:t>
            </a:r>
            <a:r>
              <a:rPr lang="en-US" sz="2400" dirty="0"/>
              <a:t>, and (c) feelings of </a:t>
            </a:r>
            <a:r>
              <a:rPr lang="en-US" sz="2400" b="1" dirty="0"/>
              <a:t>control </a:t>
            </a:r>
          </a:p>
          <a:p>
            <a:pPr>
              <a:buClr>
                <a:srgbClr val="0000FF"/>
              </a:buClr>
            </a:pPr>
            <a:r>
              <a:rPr lang="en-US" sz="2400" dirty="0"/>
              <a:t>Together determine one’s intentions, which guide behaviour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1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3A9D86E-2110-414C-A789-1B14FCD55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A3ACA9-28FE-44FE-8439-756750473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B62469-9500-464C-9CD6-DE3B0C225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8" name="Rectangle 17">
              <a:extLst>
                <a:ext uri="{FF2B5EF4-FFF2-40B4-BE49-F238E27FC236}">
                  <a16:creationId xmlns:a16="http://schemas.microsoft.com/office/drawing/2014/main" id="{7F740CA1-A9C1-4371-87E9-9D5A09FFB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26F3BFA-8B3C-4BC9-88A7-85EFAF93E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005F6CE-FD93-40FC-9FC8-1B914702F3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1965117-32FA-43A0-98E1-93123B1D3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D475A09-C16B-424E-B4DF-A88EB61F48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CAAD9A1-171A-4902-B8C9-4C3AB2E1F6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DD0F9E-59DF-B4DC-4508-8EDFD29E0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267" y="1041401"/>
            <a:ext cx="6528018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Do Behaviours Affect Attitudes?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6046A-7B90-D705-93D6-5A22407B9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267" y="3657597"/>
            <a:ext cx="6528018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>
                <a:solidFill>
                  <a:schemeClr val="tx1"/>
                </a:solidFill>
              </a:rPr>
              <a:t>Role-Playing and the Stanford Prison Experiment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FABE1B-01D3-4115-83C1-1A7FD64D4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8045" y="3541181"/>
            <a:ext cx="6492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in white shirts&#10;&#10;Description automatically generated with medium confidence">
            <a:extLst>
              <a:ext uri="{FF2B5EF4-FFF2-40B4-BE49-F238E27FC236}">
                <a16:creationId xmlns:a16="http://schemas.microsoft.com/office/drawing/2014/main" id="{C4C1CE76-C624-3918-14D8-561D053873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440"/>
          <a:stretch/>
        </p:blipFill>
        <p:spPr>
          <a:xfrm>
            <a:off x="8077199" y="1041400"/>
            <a:ext cx="3059206" cy="477520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47768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A9D86E-2110-414C-A789-1B14FCD55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A3ACA9-28FE-44FE-8439-756750473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1DD21F4-5D55-4665-AEF2-46223620E0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723" b="294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583DFEB-5151-4660-89D5-CFF22B7D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0"/>
            <a:ext cx="7808159" cy="6872226"/>
            <a:chOff x="2202616" y="0"/>
            <a:chExt cx="7808159" cy="687222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5333858-9740-488A-BE3B-C5F6D991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prstGeom prst="rect">
              <a:avLst/>
            </a:prstGeom>
            <a:blipFill dpi="0" rotWithShape="1">
              <a:blip r:embed="rId6">
                <a:alphaModFix amt="89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3CEC346-C965-4D6D-8731-6E98E4A0F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2DB17EC-F444-4873-9D0D-E50649FF1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51576" y="0"/>
              <a:ext cx="658370" cy="6872226"/>
              <a:chOff x="5751576" y="0"/>
              <a:chExt cx="658370" cy="6872226"/>
            </a:xfrm>
          </p:grpSpPr>
          <p:sp>
            <p:nvSpPr>
              <p:cNvPr id="23" name="Rounded Rectangle 27">
                <a:extLst>
                  <a:ext uri="{FF2B5EF4-FFF2-40B4-BE49-F238E27FC236}">
                    <a16:creationId xmlns:a16="http://schemas.microsoft.com/office/drawing/2014/main" id="{41391103-A2DF-42E2-AE62-A4B3A0080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057900" y="1339739"/>
                <a:ext cx="45720" cy="658368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55000"/>
                </a:schemeClr>
              </a:solidFill>
              <a:ln w="9525">
                <a:noFill/>
              </a:ln>
              <a:effectLst>
                <a:innerShdw blurRad="114300">
                  <a:prstClr val="black">
                    <a:alpha val="4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A243CCE6-ABA2-4424-B322-B16F2212B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" r="47673"/>
              <a:stretch/>
            </p:blipFill>
            <p:spPr>
              <a:xfrm rot="5400000">
                <a:off x="5245268" y="530352"/>
                <a:ext cx="1673352" cy="612648"/>
              </a:xfrm>
              <a:prstGeom prst="rect">
                <a:avLst/>
              </a:prstGeom>
            </p:spPr>
          </p:pic>
          <p:sp>
            <p:nvSpPr>
              <p:cNvPr id="25" name="Rounded Rectangle 29">
                <a:extLst>
                  <a:ext uri="{FF2B5EF4-FFF2-40B4-BE49-F238E27FC236}">
                    <a16:creationId xmlns:a16="http://schemas.microsoft.com/office/drawing/2014/main" id="{E8CDA82D-F294-4F9E-B11E-E054B34F04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057902" y="4907292"/>
                <a:ext cx="45720" cy="658368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55000"/>
                </a:schemeClr>
              </a:solidFill>
              <a:ln w="9525">
                <a:noFill/>
              </a:ln>
              <a:effectLst>
                <a:innerShdw blurRad="114300">
                  <a:prstClr val="black">
                    <a:alpha val="4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C6537F1-0373-41B7-B6A9-FD747524D3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819"/>
              <a:stretch/>
            </p:blipFill>
            <p:spPr>
              <a:xfrm rot="5400000">
                <a:off x="5263556" y="5747514"/>
                <a:ext cx="1636776" cy="612648"/>
              </a:xfrm>
              <a:prstGeom prst="rect">
                <a:avLst/>
              </a:prstGeom>
            </p:spPr>
          </p:pic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E26C734-FCC8-4595-AD1C-5CF514C72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Have a Great Day!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791DF4-D04C-49C1-8B91-E745F2046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24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0348-BE90-6E90-4614-FB63651FF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5F8F7E-3E87-4B50-85EB-C35B8A910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6043721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7968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8040-DEE1-4B93-94AE-6D6EB7D39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an Attitude?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E2C62-9AB3-4DB2-9DE6-6A26096610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It exists in our mind and is about something, an ‘object’</a:t>
            </a:r>
          </a:p>
          <a:p>
            <a:r>
              <a:rPr lang="en-CA" dirty="0"/>
              <a:t>They can be </a:t>
            </a:r>
            <a:r>
              <a:rPr lang="en-CA" b="1" dirty="0"/>
              <a:t>Explicit</a:t>
            </a:r>
            <a:r>
              <a:rPr lang="en-CA" dirty="0"/>
              <a:t> or </a:t>
            </a:r>
            <a:r>
              <a:rPr lang="en-CA" b="1" dirty="0"/>
              <a:t>Implicit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2DEF6E-2EEF-4720-8B7F-3F400637DD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/>
              <a:t>“Frank believes in women’s right to choose”</a:t>
            </a:r>
          </a:p>
          <a:p>
            <a:r>
              <a:rPr lang="en-CA" dirty="0"/>
              <a:t>“Democracy is essential for global peace”</a:t>
            </a:r>
          </a:p>
          <a:p>
            <a:r>
              <a:rPr lang="en-CA" dirty="0"/>
              <a:t>“I have no doubt that the earth is flat – just take a look at the horizon, for crying out loud!”</a:t>
            </a:r>
          </a:p>
        </p:txBody>
      </p:sp>
    </p:spTree>
    <p:extLst>
      <p:ext uri="{BB962C8B-B14F-4D97-AF65-F5344CB8AC3E}">
        <p14:creationId xmlns:p14="http://schemas.microsoft.com/office/powerpoint/2010/main" val="134908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182BC3-2A7B-4165-BC84-9CD7216BF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CA" sz="3600">
                <a:solidFill>
                  <a:srgbClr val="FFFFFF"/>
                </a:solidFill>
              </a:rPr>
              <a:t>Components of Attitudes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F60226-588A-4483-9D21-871DAD4D1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anchor="ctr">
            <a:normAutofit/>
          </a:bodyPr>
          <a:lstStyle/>
          <a:p>
            <a:r>
              <a:rPr lang="en-CA">
                <a:solidFill>
                  <a:srgbClr val="212121"/>
                </a:solidFill>
              </a:rPr>
              <a:t>Let’s Break it Down!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Cognitions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Evaluations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Behavioural Disposition</a:t>
            </a:r>
          </a:p>
          <a:p>
            <a:pPr lvl="1"/>
            <a:endParaRPr lang="en-CA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136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AB52B-B33A-4BB1-9554-C2AB4A57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Components as Distinct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CA155-4476-4BAD-9C03-0389CC7A2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Affect-Based Attitudes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CA7CEF-7B00-4734-A661-FED4D3D762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95400" y="3243262"/>
            <a:ext cx="4253143" cy="256273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93E6D-DE80-4775-BD77-74B257D889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Cognition-Based Attitudes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4A9663-47BD-4207-A172-A8CE1AB2AEC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0671" y="3243263"/>
            <a:ext cx="4579065" cy="263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03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AD697-8604-3F4F-D9C5-6C68B86A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CA" sz="3600">
                <a:solidFill>
                  <a:srgbClr val="FFFFFF"/>
                </a:solidFill>
              </a:rPr>
              <a:t>Sources of Attitudes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ED88A-1877-E063-D50E-BE89A048F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anchor="ctr">
            <a:normAutofit/>
          </a:bodyPr>
          <a:lstStyle/>
          <a:p>
            <a:r>
              <a:rPr lang="en-CA">
                <a:solidFill>
                  <a:srgbClr val="212121"/>
                </a:solidFill>
              </a:rPr>
              <a:t>Learned Through Socialization (Agents of Socialization – Family, Peers, School, Media)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Instrumental Conditioning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Classical Conditioning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Observational Learning</a:t>
            </a:r>
          </a:p>
          <a:p>
            <a:pPr lvl="1"/>
            <a:endParaRPr lang="en-CA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478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D987424-EDAA-4EEC-9E86-C5E8D779B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392845-A960-4F6A-8C12-52ABAF52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85" y="487353"/>
            <a:ext cx="11218182" cy="588329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1EC8A7-B6D9-4838-BC20-4850771AD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76" y="609600"/>
            <a:ext cx="10972800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5FF737-1867-BC12-82E1-F045727BB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4625172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Instrumental (Operant) Conditioning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06D721-45C9-45D4-B83C-24E723F4A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50C837C9-177C-4E43-D56E-1459A86C83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868013"/>
              </p:ext>
            </p:extLst>
          </p:nvPr>
        </p:nvGraphicFramePr>
        <p:xfrm>
          <a:off x="1391056" y="1391055"/>
          <a:ext cx="5272392" cy="3959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5684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A84A88-56D8-46EF-B003-C467C54D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BE02409C-AAC9-4B71-B433-1F0477989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04F123D-B711-484C-90B7-7E3EEA540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F5BA041-244A-457E-846E-ED0CBCD0E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1C4581C-A5C4-46B6-994D-8E954AC8A0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50DE8B2-6159-4CEA-9388-88C104386F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6A4A158-2E58-432F-839F-5B3A8133B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1B187C-7045-462D-A715-DAA3179BA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Classical Conditioning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5E9A9-36E6-4B1E-9DA9-DF03EED35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99431" y="3657596"/>
            <a:ext cx="3092865" cy="1933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>
                <a:solidFill>
                  <a:schemeClr val="tx1"/>
                </a:solidFill>
              </a:rPr>
              <a:t>Learning a new behaviour via association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057C70-1B97-42CE-9C74-A2B72760F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7DEFB6-E74B-41D3-B33B-CEE688AE60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1412683" y="1438081"/>
            <a:ext cx="5784083" cy="380303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C6C006-F859-490E-A780-57D4CC530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626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C7406588-BC7B-4FE7-B4EE-2DD01A3E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99DD94F-DE87-44CC-B7F7-6ABE0CA9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2BEDC1-C43B-40D8-ABF2-1A306679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F9A11F0-13A5-4573-98C5-7B5C0EA82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2D87CCA-9D6A-4A68-972D-18700C8ED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id="{4DEFF4CF-58CC-42AF-A5D3-7683CCD8B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17">
            <a:extLst>
              <a:ext uri="{FF2B5EF4-FFF2-40B4-BE49-F238E27FC236}">
                <a16:creationId xmlns:a16="http://schemas.microsoft.com/office/drawing/2014/main" id="{12A20CA8-F6E4-4266-825E-69C802EA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273BA3-0F61-4CEB-9FF5-CEC7A7A74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589D185-F528-4E2C-8A35-D4E9DB56E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0002A8-7430-4C10-B92C-AFF545AB9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B0758DC-3317-4F5D-A616-5620812BB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72CAC2-97F8-4307-9D66-3286FFACB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5D36E3-01C9-43A7-9698-8A8737DE9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Observational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14848-7632-4142-9FC5-6B4ECDE2E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8" y="5565530"/>
            <a:ext cx="9603727" cy="4055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470CE376-C35F-44D1-AF02-89FAD2F5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1086" y="1092200"/>
            <a:ext cx="8962768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636615EF-599A-4766-975B-01FA8A2D47C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7"/>
          <a:stretch>
            <a:fillRect/>
          </a:stretch>
        </p:blipFill>
        <p:spPr>
          <a:xfrm>
            <a:off x="1802261" y="1257341"/>
            <a:ext cx="4191856" cy="2798064"/>
          </a:xfrm>
          <a:prstGeom prst="rect">
            <a:avLst/>
          </a:prstGeom>
        </p:spPr>
      </p:pic>
      <p:pic>
        <p:nvPicPr>
          <p:cNvPr id="4" name="Picture 3" descr="Two people posing for a photo&#10;&#10;Description automatically generated with low confidence">
            <a:extLst>
              <a:ext uri="{FF2B5EF4-FFF2-40B4-BE49-F238E27FC236}">
                <a16:creationId xmlns:a16="http://schemas.microsoft.com/office/drawing/2014/main" id="{36AAD62A-98CF-4F6A-824B-B743A18D22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317" y="1257341"/>
            <a:ext cx="2098548" cy="2798064"/>
          </a:xfrm>
          <a:prstGeom prst="rect">
            <a:avLst/>
          </a:prstGeom>
        </p:spPr>
      </p:pic>
      <p:cxnSp>
        <p:nvCxnSpPr>
          <p:cNvPr id="17" name="Straight Connector 27">
            <a:extLst>
              <a:ext uri="{FF2B5EF4-FFF2-40B4-BE49-F238E27FC236}">
                <a16:creationId xmlns:a16="http://schemas.microsoft.com/office/drawing/2014/main" id="{036F69E5-B6D6-47B2-9B33-458D082A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64080" y="5518838"/>
            <a:ext cx="78638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9399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29004</TotalTime>
  <Words>319</Words>
  <Application>Microsoft Office PowerPoint</Application>
  <PresentationFormat>Widescreen</PresentationFormat>
  <Paragraphs>58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Garamond</vt:lpstr>
      <vt:lpstr>Organic</vt:lpstr>
      <vt:lpstr>Organic</vt:lpstr>
      <vt:lpstr>Behaviour and Attitudes</vt:lpstr>
      <vt:lpstr>Introduction</vt:lpstr>
      <vt:lpstr>What is an Attitude?</vt:lpstr>
      <vt:lpstr>Components of Attitudes</vt:lpstr>
      <vt:lpstr>Components as Distinct</vt:lpstr>
      <vt:lpstr>Sources of Attitudes</vt:lpstr>
      <vt:lpstr>Instrumental (Operant) Conditioning</vt:lpstr>
      <vt:lpstr>Classical Conditioning</vt:lpstr>
      <vt:lpstr>Observational Learning</vt:lpstr>
      <vt:lpstr>Cognitive Consistency</vt:lpstr>
      <vt:lpstr>Cognitive Dissonance</vt:lpstr>
      <vt:lpstr>Cognitive Dissonance</vt:lpstr>
      <vt:lpstr>Do Attitudes Predict Behaviour?</vt:lpstr>
      <vt:lpstr>Relationship Between Attitude and Behaviour</vt:lpstr>
      <vt:lpstr>Theory of Planned Behaviour</vt:lpstr>
      <vt:lpstr>Do Behaviours Affect Attitudes?</vt:lpstr>
      <vt:lpstr>Have a Great 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Attitudes</dc:title>
  <dc:creator>Erica Speakman</dc:creator>
  <cp:lastModifiedBy>Speakman, Erica</cp:lastModifiedBy>
  <cp:revision>9</cp:revision>
  <dcterms:created xsi:type="dcterms:W3CDTF">2022-03-10T16:03:19Z</dcterms:created>
  <dcterms:modified xsi:type="dcterms:W3CDTF">2024-10-01T16:56:00Z</dcterms:modified>
</cp:coreProperties>
</file>